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1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riddho Chatterjee" userId="627a9c3ad6a4028c" providerId="LiveId" clId="{7DDCEB5A-EA75-4852-A351-0F4453ABF1EB}"/>
    <pc:docChg chg="undo redo custSel addSld delSld modSld">
      <pc:chgData name="Hriddho Chatterjee" userId="627a9c3ad6a4028c" providerId="LiveId" clId="{7DDCEB5A-EA75-4852-A351-0F4453ABF1EB}" dt="2026-02-08T20:08:47.267" v="173" actId="20577"/>
      <pc:docMkLst>
        <pc:docMk/>
      </pc:docMkLst>
      <pc:sldChg chg="modSp mod">
        <pc:chgData name="Hriddho Chatterjee" userId="627a9c3ad6a4028c" providerId="LiveId" clId="{7DDCEB5A-EA75-4852-A351-0F4453ABF1EB}" dt="2026-02-08T12:11:06.430" v="135" actId="1076"/>
        <pc:sldMkLst>
          <pc:docMk/>
          <pc:sldMk cId="0" sldId="257"/>
        </pc:sldMkLst>
        <pc:spChg chg="mod">
          <ac:chgData name="Hriddho Chatterjee" userId="627a9c3ad6a4028c" providerId="LiveId" clId="{7DDCEB5A-EA75-4852-A351-0F4453ABF1EB}" dt="2026-02-08T12:11:06.430" v="135" actId="1076"/>
          <ac:spMkLst>
            <pc:docMk/>
            <pc:sldMk cId="0" sldId="257"/>
            <ac:spMk id="64" creationId="{00000000-0000-0000-0000-000000000000}"/>
          </ac:spMkLst>
        </pc:spChg>
      </pc:sldChg>
      <pc:sldChg chg="modSp mod">
        <pc:chgData name="Hriddho Chatterjee" userId="627a9c3ad6a4028c" providerId="LiveId" clId="{7DDCEB5A-EA75-4852-A351-0F4453ABF1EB}" dt="2026-02-08T20:07:53.444" v="158" actId="1038"/>
        <pc:sldMkLst>
          <pc:docMk/>
          <pc:sldMk cId="0" sldId="258"/>
        </pc:sldMkLst>
        <pc:picChg chg="mod">
          <ac:chgData name="Hriddho Chatterjee" userId="627a9c3ad6a4028c" providerId="LiveId" clId="{7DDCEB5A-EA75-4852-A351-0F4453ABF1EB}" dt="2026-02-08T20:07:53.444" v="158" actId="1038"/>
          <ac:picMkLst>
            <pc:docMk/>
            <pc:sldMk cId="0" sldId="258"/>
            <ac:picMk id="72" creationId="{00000000-0000-0000-0000-000000000000}"/>
          </ac:picMkLst>
        </pc:picChg>
      </pc:sldChg>
      <pc:sldChg chg="modSp mod">
        <pc:chgData name="Hriddho Chatterjee" userId="627a9c3ad6a4028c" providerId="LiveId" clId="{7DDCEB5A-EA75-4852-A351-0F4453ABF1EB}" dt="2026-02-08T20:08:47.267" v="173" actId="20577"/>
        <pc:sldMkLst>
          <pc:docMk/>
          <pc:sldMk cId="0" sldId="259"/>
        </pc:sldMkLst>
        <pc:spChg chg="mod">
          <ac:chgData name="Hriddho Chatterjee" userId="627a9c3ad6a4028c" providerId="LiveId" clId="{7DDCEB5A-EA75-4852-A351-0F4453ABF1EB}" dt="2026-02-08T20:08:47.267" v="173" actId="20577"/>
          <ac:spMkLst>
            <pc:docMk/>
            <pc:sldMk cId="0" sldId="259"/>
            <ac:spMk id="2" creationId="{AFF6352B-B074-CA7B-D881-9582C0F372D9}"/>
          </ac:spMkLst>
        </pc:spChg>
        <pc:picChg chg="mod">
          <ac:chgData name="Hriddho Chatterjee" userId="627a9c3ad6a4028c" providerId="LiveId" clId="{7DDCEB5A-EA75-4852-A351-0F4453ABF1EB}" dt="2026-02-08T20:08:05.791" v="160" actId="14100"/>
          <ac:picMkLst>
            <pc:docMk/>
            <pc:sldMk cId="0" sldId="259"/>
            <ac:picMk id="81" creationId="{00000000-0000-0000-0000-000000000000}"/>
          </ac:picMkLst>
        </pc:picChg>
      </pc:sldChg>
      <pc:sldChg chg="modSp mod">
        <pc:chgData name="Hriddho Chatterjee" userId="627a9c3ad6a4028c" providerId="LiveId" clId="{7DDCEB5A-EA75-4852-A351-0F4453ABF1EB}" dt="2026-02-08T12:18:38.881" v="155" actId="2711"/>
        <pc:sldMkLst>
          <pc:docMk/>
          <pc:sldMk cId="0" sldId="261"/>
        </pc:sldMkLst>
        <pc:spChg chg="mod">
          <ac:chgData name="Hriddho Chatterjee" userId="627a9c3ad6a4028c" providerId="LiveId" clId="{7DDCEB5A-EA75-4852-A351-0F4453ABF1EB}" dt="2026-02-08T12:18:29.880" v="154" actId="2711"/>
          <ac:spMkLst>
            <pc:docMk/>
            <pc:sldMk cId="0" sldId="261"/>
            <ac:spMk id="7" creationId="{549311C1-9D5D-A2BF-9A06-325BB2D8C672}"/>
          </ac:spMkLst>
        </pc:spChg>
        <pc:spChg chg="mod">
          <ac:chgData name="Hriddho Chatterjee" userId="627a9c3ad6a4028c" providerId="LiveId" clId="{7DDCEB5A-EA75-4852-A351-0F4453ABF1EB}" dt="2026-02-08T12:18:38.881" v="155" actId="2711"/>
          <ac:spMkLst>
            <pc:docMk/>
            <pc:sldMk cId="0" sldId="261"/>
            <ac:spMk id="8" creationId="{DC2B9124-AAC9-6E76-EF5D-642B01F16C49}"/>
          </ac:spMkLst>
        </pc:spChg>
      </pc:sldChg>
      <pc:sldChg chg="addSp modSp new del mod">
        <pc:chgData name="Hriddho Chatterjee" userId="627a9c3ad6a4028c" providerId="LiveId" clId="{7DDCEB5A-EA75-4852-A351-0F4453ABF1EB}" dt="2026-02-08T12:18:54.147" v="156" actId="47"/>
        <pc:sldMkLst>
          <pc:docMk/>
          <pc:sldMk cId="1355491307" sldId="264"/>
        </pc:sldMkLst>
        <pc:spChg chg="add mod">
          <ac:chgData name="Hriddho Chatterjee" userId="627a9c3ad6a4028c" providerId="LiveId" clId="{7DDCEB5A-EA75-4852-A351-0F4453ABF1EB}" dt="2026-02-08T12:12:28.650" v="153" actId="1076"/>
          <ac:spMkLst>
            <pc:docMk/>
            <pc:sldMk cId="1355491307" sldId="264"/>
            <ac:spMk id="3" creationId="{B68A452C-287A-5560-D18C-E8446E8A1FCF}"/>
          </ac:spMkLst>
        </pc:spChg>
        <pc:picChg chg="add mod">
          <ac:chgData name="Hriddho Chatterjee" userId="627a9c3ad6a4028c" providerId="LiveId" clId="{7DDCEB5A-EA75-4852-A351-0F4453ABF1EB}" dt="2026-02-08T12:11:47.169" v="137"/>
          <ac:picMkLst>
            <pc:docMk/>
            <pc:sldMk cId="1355491307" sldId="264"/>
            <ac:picMk id="2" creationId="{F8985CDF-4076-CBFD-2F72-79BFD512CAB6}"/>
          </ac:picMkLst>
        </pc:picChg>
      </pc:sldChg>
      <pc:sldMasterChg chg="delSldLayout">
        <pc:chgData name="Hriddho Chatterjee" userId="627a9c3ad6a4028c" providerId="LiveId" clId="{7DDCEB5A-EA75-4852-A351-0F4453ABF1EB}" dt="2026-02-08T12:18:54.147" v="156" actId="47"/>
        <pc:sldMasterMkLst>
          <pc:docMk/>
          <pc:sldMasterMk cId="0" sldId="2147483659"/>
        </pc:sldMasterMkLst>
        <pc:sldLayoutChg chg="del">
          <pc:chgData name="Hriddho Chatterjee" userId="627a9c3ad6a4028c" providerId="LiveId" clId="{7DDCEB5A-EA75-4852-A351-0F4453ABF1EB}" dt="2026-02-08T12:18:54.147" v="156" actId="47"/>
          <pc:sldLayoutMkLst>
            <pc:docMk/>
            <pc:sldMasterMk cId="0" sldId="2147483659"/>
            <pc:sldLayoutMk cId="0" sldId="2147483658"/>
          </pc:sldLayoutMkLst>
        </pc:sldLayoutChg>
      </pc:sldMaster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bb04782d7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bb04782d7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bb04782d7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bb04782d7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bb04782d7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bb04782d7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bb04782d7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bb04782d7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bb04782d7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bb04782d7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bb04782d7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bb04782d75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bb04782d7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bb04782d7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 title="Frame 4809620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3" name="Google Shape;63;p14" title="Frame 480962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1786443" y="1017725"/>
            <a:ext cx="5956800" cy="3724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3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Name: 		Meta Coders</a:t>
            </a:r>
            <a:endParaRPr sz="23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3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College / Institution:	SRMIST </a:t>
            </a:r>
            <a:r>
              <a:rPr lang="en-GB" sz="23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Ramapuram</a:t>
            </a:r>
            <a:endParaRPr sz="23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Members:	Hriddho Chatterjee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Jatin Sahu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Syed Abbas Ahmad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Vishnu Balakrishnan</a:t>
            </a:r>
            <a:endParaRPr sz="23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GB" sz="23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Track Chosen:		</a:t>
            </a:r>
            <a:r>
              <a:rPr lang="en-IN" sz="2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Athltech</a:t>
            </a:r>
            <a:endParaRPr lang="en-IN" sz="2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2568900" y="319700"/>
            <a:ext cx="6263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INTRODUCTION</a:t>
            </a:r>
            <a:endParaRPr sz="24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2" name="Google Shape;72;p15" title="Frame 480962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6" y="-1"/>
            <a:ext cx="9144003" cy="5143501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</p:pic>
      <p:sp>
        <p:nvSpPr>
          <p:cNvPr id="74" name="Google Shape;74;p15"/>
          <p:cNvSpPr txBox="1"/>
          <p:nvPr/>
        </p:nvSpPr>
        <p:spPr>
          <a:xfrm>
            <a:off x="2568900" y="120197"/>
            <a:ext cx="6263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E2CE560-B5C0-9561-0334-BDD7A8A4887A}"/>
              </a:ext>
            </a:extLst>
          </p:cNvPr>
          <p:cNvSpPr/>
          <p:nvPr/>
        </p:nvSpPr>
        <p:spPr>
          <a:xfrm>
            <a:off x="678838" y="751004"/>
            <a:ext cx="4091376" cy="2697504"/>
          </a:xfrm>
          <a:prstGeom prst="roundRect">
            <a:avLst/>
          </a:prstGeom>
          <a:solidFill>
            <a:schemeClr val="lt1">
              <a:alpha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IN" sz="23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r>
              <a:rPr lang="en-IN" sz="2300" b="1" dirty="0">
                <a:solidFill>
                  <a:srgbClr val="7030A0"/>
                </a:solidFill>
              </a:rPr>
              <a:t> </a:t>
            </a:r>
            <a:r>
              <a:rPr lang="en-IN" sz="23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Statement: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Athletes train without knowing real-time fatigue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Overtraining leads to injuries &amp; burnout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drops suddenly</a:t>
            </a:r>
            <a:endParaRPr lang="en-US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Coaches cannot monitor continuously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E2D30DF-12BA-3A28-36E8-3B0751CF813B}"/>
              </a:ext>
            </a:extLst>
          </p:cNvPr>
          <p:cNvSpPr/>
          <p:nvPr/>
        </p:nvSpPr>
        <p:spPr>
          <a:xfrm>
            <a:off x="4899102" y="751005"/>
            <a:ext cx="3933198" cy="2697503"/>
          </a:xfrm>
          <a:prstGeom prst="roundRect">
            <a:avLst/>
          </a:prstGeom>
          <a:solidFill>
            <a:schemeClr val="lt1">
              <a:alpha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IN" sz="23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Who faces this problem?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College &amp; university athletes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Amateur and semi-professional players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Fitness &amp; wellness users (yoga, training, recovery)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Sports academies &amp; training </a:t>
            </a:r>
            <a:r>
              <a:rPr lang="en-IN" sz="19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centers</a:t>
            </a:r>
            <a:endParaRPr lang="en-IN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FB944C3-C25E-38AC-6006-883CE4ED4B02}"/>
              </a:ext>
            </a:extLst>
          </p:cNvPr>
          <p:cNvSpPr/>
          <p:nvPr/>
        </p:nvSpPr>
        <p:spPr>
          <a:xfrm>
            <a:off x="1427356" y="3525215"/>
            <a:ext cx="5991921" cy="1521642"/>
          </a:xfrm>
          <a:prstGeom prst="roundRect">
            <a:avLst/>
          </a:prstGeom>
          <a:solidFill>
            <a:schemeClr val="lt1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IN" sz="23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is it important or relevant?</a:t>
            </a:r>
          </a:p>
          <a:p>
            <a:pPr marL="342900" lvl="1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injuries             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Improves performance 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Saves coaching effort</a:t>
            </a:r>
          </a:p>
          <a:p>
            <a:endParaRPr lang="en-IN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93852BB-B55E-E413-1E54-75FDB72E5BE0}"/>
              </a:ext>
            </a:extLst>
          </p:cNvPr>
          <p:cNvSpPr/>
          <p:nvPr/>
        </p:nvSpPr>
        <p:spPr>
          <a:xfrm>
            <a:off x="4572000" y="4111083"/>
            <a:ext cx="2847277" cy="91222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C69C1B5-B27F-3B0A-91C5-4A98BD0B55AD}"/>
              </a:ext>
            </a:extLst>
          </p:cNvPr>
          <p:cNvSpPr/>
          <p:nvPr/>
        </p:nvSpPr>
        <p:spPr>
          <a:xfrm>
            <a:off x="4519962" y="3991025"/>
            <a:ext cx="2899316" cy="1032278"/>
          </a:xfrm>
          <a:prstGeom prst="roundRect">
            <a:avLst/>
          </a:prstGeom>
          <a:solidFill>
            <a:schemeClr val="l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Scales to many athletes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Creates real-world impact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1" name="Google Shape;81;p16" title="Frame 480962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2568900" y="276225"/>
            <a:ext cx="404749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SOLUTION</a:t>
            </a:r>
            <a:endParaRPr sz="2400" b="1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FF6352B-B074-CA7B-D881-9582C0F372D9}"/>
              </a:ext>
            </a:extLst>
          </p:cNvPr>
          <p:cNvSpPr/>
          <p:nvPr/>
        </p:nvSpPr>
        <p:spPr>
          <a:xfrm>
            <a:off x="99734" y="1501885"/>
            <a:ext cx="3599658" cy="3066990"/>
          </a:xfrm>
          <a:prstGeom prst="roundRect">
            <a:avLst/>
          </a:prstGeom>
          <a:solidFill>
            <a:schemeClr val="bg1">
              <a:alpha val="80000"/>
            </a:schemeClr>
          </a:solidFill>
          <a:ln>
            <a:solidFill>
              <a:srgbClr val="7030A0"/>
            </a:solidFill>
          </a:ln>
          <a:effectLst>
            <a:glow rad="63500">
              <a:srgbClr val="7030A0">
                <a:alpha val="4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IN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 of the solution:</a:t>
            </a:r>
          </a:p>
          <a:p>
            <a:r>
              <a:rPr lang="en-US" sz="2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Apex Athletes is an all-in-one platform for: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analytics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Indian nutrition tracking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Wellness &amp; recovery monitoring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Coach–athlete interaction</a:t>
            </a:r>
            <a:endParaRPr lang="en-IN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A5E8F7B6-5353-C8B3-AD5D-A27BF7F269A1}"/>
              </a:ext>
            </a:extLst>
          </p:cNvPr>
          <p:cNvSpPr/>
          <p:nvPr/>
        </p:nvSpPr>
        <p:spPr>
          <a:xfrm>
            <a:off x="3782976" y="891540"/>
            <a:ext cx="5402313" cy="423814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IN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it addresses the problem?</a:t>
            </a:r>
          </a:p>
        </p:txBody>
      </p:sp>
      <p:sp>
        <p:nvSpPr>
          <p:cNvPr id="230" name="Rounded Rectangle 1">
            <a:extLst>
              <a:ext uri="{FF2B5EF4-FFF2-40B4-BE49-F238E27FC236}">
                <a16:creationId xmlns:a16="http://schemas.microsoft.com/office/drawing/2014/main" id="{309CEB91-5633-B6FD-462E-F0AC942C84EB}"/>
              </a:ext>
            </a:extLst>
          </p:cNvPr>
          <p:cNvSpPr/>
          <p:nvPr/>
        </p:nvSpPr>
        <p:spPr>
          <a:xfrm>
            <a:off x="5134449" y="1955275"/>
            <a:ext cx="9525" cy="2057400"/>
          </a:xfrm>
          <a:custGeom>
            <a:avLst/>
            <a:gdLst/>
            <a:ahLst/>
            <a:cxnLst/>
            <a:rect l="0" t="0" r="0" b="0"/>
            <a:pathLst>
              <a:path w="9525" h="2057400">
                <a:moveTo>
                  <a:pt x="0" y="2057400"/>
                </a:moveTo>
                <a:lnTo>
                  <a:pt x="0" y="1828800"/>
                </a:lnTo>
                <a:moveTo>
                  <a:pt x="0" y="1143000"/>
                </a:moveTo>
                <a:lnTo>
                  <a:pt x="0" y="914399"/>
                </a:lnTo>
                <a:moveTo>
                  <a:pt x="0" y="228599"/>
                </a:moveTo>
                <a:lnTo>
                  <a:pt x="0" y="0"/>
                </a:lnTo>
              </a:path>
            </a:pathLst>
          </a:custGeom>
          <a:noFill/>
          <a:ln w="14287">
            <a:solidFill>
              <a:srgbClr val="ABABAB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E8983845-8C9D-5E4D-6430-E86231208A05}"/>
              </a:ext>
            </a:extLst>
          </p:cNvPr>
          <p:cNvGrpSpPr/>
          <p:nvPr/>
        </p:nvGrpSpPr>
        <p:grpSpPr>
          <a:xfrm>
            <a:off x="5072536" y="4698475"/>
            <a:ext cx="123825" cy="328612"/>
            <a:chOff x="2073711" y="4857750"/>
            <a:chExt cx="123825" cy="328612"/>
          </a:xfrm>
        </p:grpSpPr>
        <p:sp>
          <p:nvSpPr>
            <p:cNvPr id="232" name="Rounded Rectangle 2">
              <a:extLst>
                <a:ext uri="{FF2B5EF4-FFF2-40B4-BE49-F238E27FC236}">
                  <a16:creationId xmlns:a16="http://schemas.microsoft.com/office/drawing/2014/main" id="{DB2634B1-F3E7-0433-A469-B665273865CB}"/>
                </a:ext>
              </a:extLst>
            </p:cNvPr>
            <p:cNvSpPr/>
            <p:nvPr/>
          </p:nvSpPr>
          <p:spPr>
            <a:xfrm>
              <a:off x="2135624" y="4857750"/>
              <a:ext cx="9525" cy="323850"/>
            </a:xfrm>
            <a:custGeom>
              <a:avLst/>
              <a:gdLst/>
              <a:ahLst/>
              <a:cxnLst/>
              <a:rect l="0" t="0" r="0" b="0"/>
              <a:pathLst>
                <a:path w="9525" h="323850">
                  <a:moveTo>
                    <a:pt x="0" y="323850"/>
                  </a:moveTo>
                  <a:lnTo>
                    <a:pt x="0" y="0"/>
                  </a:lnTo>
                </a:path>
              </a:pathLst>
            </a:custGeom>
            <a:noFill/>
            <a:ln w="14287">
              <a:solidFill>
                <a:srgbClr val="ABABAB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3" name="Rounded Rectangle 3">
              <a:extLst>
                <a:ext uri="{FF2B5EF4-FFF2-40B4-BE49-F238E27FC236}">
                  <a16:creationId xmlns:a16="http://schemas.microsoft.com/office/drawing/2014/main" id="{F258C48C-D197-20FA-FDAD-D998E9BA365F}"/>
                </a:ext>
              </a:extLst>
            </p:cNvPr>
            <p:cNvSpPr/>
            <p:nvPr/>
          </p:nvSpPr>
          <p:spPr>
            <a:xfrm>
              <a:off x="2073711" y="5124450"/>
              <a:ext cx="123825" cy="61912"/>
            </a:xfrm>
            <a:custGeom>
              <a:avLst/>
              <a:gdLst/>
              <a:ahLst/>
              <a:cxnLst/>
              <a:rect l="0" t="0" r="0" b="0"/>
              <a:pathLst>
                <a:path w="123825" h="61912">
                  <a:moveTo>
                    <a:pt x="0" y="0"/>
                  </a:moveTo>
                  <a:lnTo>
                    <a:pt x="61912" y="61912"/>
                  </a:lnTo>
                  <a:lnTo>
                    <a:pt x="123825" y="0"/>
                  </a:lnTo>
                </a:path>
              </a:pathLst>
            </a:custGeom>
            <a:noFill/>
            <a:ln w="14287">
              <a:solidFill>
                <a:srgbClr val="ABABAB"/>
              </a:solidFill>
            </a:ln>
          </p:spPr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34" name="Rounded Rectangle 5">
            <a:extLst>
              <a:ext uri="{FF2B5EF4-FFF2-40B4-BE49-F238E27FC236}">
                <a16:creationId xmlns:a16="http://schemas.microsoft.com/office/drawing/2014/main" id="{637B7C50-A9F0-DCEF-A2C4-552E15F7623F}"/>
              </a:ext>
            </a:extLst>
          </p:cNvPr>
          <p:cNvSpPr/>
          <p:nvPr/>
        </p:nvSpPr>
        <p:spPr>
          <a:xfrm>
            <a:off x="4791549" y="4012675"/>
            <a:ext cx="685800" cy="685800"/>
          </a:xfrm>
          <a:custGeom>
            <a:avLst/>
            <a:gdLst/>
            <a:ahLst/>
            <a:cxnLst/>
            <a:rect l="0" t="0" r="0" b="0"/>
            <a:pathLst>
              <a:path w="685800" h="685800">
                <a:moveTo>
                  <a:pt x="0" y="342900"/>
                </a:moveTo>
                <a:cubicBezTo>
                  <a:pt x="0" y="532276"/>
                  <a:pt x="153523" y="685800"/>
                  <a:pt x="342900" y="685800"/>
                </a:cubicBezTo>
                <a:cubicBezTo>
                  <a:pt x="532276" y="685800"/>
                  <a:pt x="685800" y="532276"/>
                  <a:pt x="685800" y="342900"/>
                </a:cubicBezTo>
                <a:cubicBezTo>
                  <a:pt x="685800" y="153523"/>
                  <a:pt x="532276" y="0"/>
                  <a:pt x="342900" y="0"/>
                </a:cubicBezTo>
                <a:cubicBezTo>
                  <a:pt x="153523" y="0"/>
                  <a:pt x="0" y="153523"/>
                  <a:pt x="0" y="342900"/>
                </a:cubicBezTo>
              </a:path>
            </a:pathLst>
          </a:custGeom>
          <a:solidFill>
            <a:srgbClr val="60703F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35" name="Rounded Rectangle 6">
            <a:extLst>
              <a:ext uri="{FF2B5EF4-FFF2-40B4-BE49-F238E27FC236}">
                <a16:creationId xmlns:a16="http://schemas.microsoft.com/office/drawing/2014/main" id="{0364016A-9077-8BD5-4D31-718EBFCE1883}"/>
              </a:ext>
            </a:extLst>
          </p:cNvPr>
          <p:cNvSpPr/>
          <p:nvPr/>
        </p:nvSpPr>
        <p:spPr>
          <a:xfrm>
            <a:off x="4791549" y="4012675"/>
            <a:ext cx="685800" cy="685800"/>
          </a:xfrm>
          <a:custGeom>
            <a:avLst/>
            <a:gdLst/>
            <a:ahLst/>
            <a:cxnLst/>
            <a:rect l="0" t="0" r="0" b="0"/>
            <a:pathLst>
              <a:path w="685800" h="685800">
                <a:moveTo>
                  <a:pt x="0" y="342900"/>
                </a:moveTo>
                <a:cubicBezTo>
                  <a:pt x="0" y="532278"/>
                  <a:pt x="153521" y="685800"/>
                  <a:pt x="342900" y="685800"/>
                </a:cubicBezTo>
                <a:cubicBezTo>
                  <a:pt x="532278" y="685800"/>
                  <a:pt x="685800" y="532278"/>
                  <a:pt x="685800" y="342900"/>
                </a:cubicBezTo>
                <a:cubicBezTo>
                  <a:pt x="685800" y="153521"/>
                  <a:pt x="532278" y="0"/>
                  <a:pt x="342900" y="0"/>
                </a:cubicBezTo>
                <a:cubicBezTo>
                  <a:pt x="153521" y="0"/>
                  <a:pt x="0" y="153521"/>
                  <a:pt x="0" y="342900"/>
                </a:cubicBezTo>
                <a:close/>
              </a:path>
            </a:pathLst>
          </a:custGeom>
          <a:noFill/>
          <a:ln w="14287">
            <a:solidFill>
              <a:srgbClr val="2C2C2C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36" name="Rounded Rectangle 7">
            <a:extLst>
              <a:ext uri="{FF2B5EF4-FFF2-40B4-BE49-F238E27FC236}">
                <a16:creationId xmlns:a16="http://schemas.microsoft.com/office/drawing/2014/main" id="{D9360BCF-5BE0-1BC4-CB6C-511D3372D46C}"/>
              </a:ext>
            </a:extLst>
          </p:cNvPr>
          <p:cNvSpPr/>
          <p:nvPr/>
        </p:nvSpPr>
        <p:spPr>
          <a:xfrm>
            <a:off x="4791549" y="3098275"/>
            <a:ext cx="685800" cy="685800"/>
          </a:xfrm>
          <a:custGeom>
            <a:avLst/>
            <a:gdLst/>
            <a:ahLst/>
            <a:cxnLst/>
            <a:rect l="0" t="0" r="0" b="0"/>
            <a:pathLst>
              <a:path w="685800" h="685800">
                <a:moveTo>
                  <a:pt x="0" y="342900"/>
                </a:moveTo>
                <a:cubicBezTo>
                  <a:pt x="0" y="532276"/>
                  <a:pt x="153523" y="685800"/>
                  <a:pt x="342900" y="685800"/>
                </a:cubicBezTo>
                <a:cubicBezTo>
                  <a:pt x="532276" y="685800"/>
                  <a:pt x="685800" y="532276"/>
                  <a:pt x="685800" y="342900"/>
                </a:cubicBezTo>
                <a:cubicBezTo>
                  <a:pt x="685800" y="153523"/>
                  <a:pt x="532276" y="0"/>
                  <a:pt x="342900" y="0"/>
                </a:cubicBezTo>
                <a:cubicBezTo>
                  <a:pt x="153523" y="0"/>
                  <a:pt x="0" y="153523"/>
                  <a:pt x="0" y="342900"/>
                </a:cubicBezTo>
              </a:path>
            </a:pathLst>
          </a:custGeom>
          <a:solidFill>
            <a:srgbClr val="41735B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37" name="Rounded Rectangle 8">
            <a:extLst>
              <a:ext uri="{FF2B5EF4-FFF2-40B4-BE49-F238E27FC236}">
                <a16:creationId xmlns:a16="http://schemas.microsoft.com/office/drawing/2014/main" id="{0335DCC3-4772-9D09-B415-12D7BB6FD73F}"/>
              </a:ext>
            </a:extLst>
          </p:cNvPr>
          <p:cNvSpPr/>
          <p:nvPr/>
        </p:nvSpPr>
        <p:spPr>
          <a:xfrm>
            <a:off x="4791549" y="3098275"/>
            <a:ext cx="685800" cy="685800"/>
          </a:xfrm>
          <a:custGeom>
            <a:avLst/>
            <a:gdLst/>
            <a:ahLst/>
            <a:cxnLst/>
            <a:rect l="0" t="0" r="0" b="0"/>
            <a:pathLst>
              <a:path w="685800" h="685800">
                <a:moveTo>
                  <a:pt x="0" y="342900"/>
                </a:moveTo>
                <a:cubicBezTo>
                  <a:pt x="0" y="532278"/>
                  <a:pt x="153521" y="685800"/>
                  <a:pt x="342900" y="685800"/>
                </a:cubicBezTo>
                <a:cubicBezTo>
                  <a:pt x="532278" y="685800"/>
                  <a:pt x="685800" y="532278"/>
                  <a:pt x="685800" y="342900"/>
                </a:cubicBezTo>
                <a:cubicBezTo>
                  <a:pt x="685800" y="153521"/>
                  <a:pt x="532278" y="0"/>
                  <a:pt x="342900" y="0"/>
                </a:cubicBezTo>
                <a:cubicBezTo>
                  <a:pt x="153521" y="0"/>
                  <a:pt x="0" y="153521"/>
                  <a:pt x="0" y="342900"/>
                </a:cubicBezTo>
                <a:close/>
              </a:path>
            </a:pathLst>
          </a:custGeom>
          <a:noFill/>
          <a:ln w="14287">
            <a:solidFill>
              <a:srgbClr val="2C2C2C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38" name="Rounded Rectangle 9">
            <a:extLst>
              <a:ext uri="{FF2B5EF4-FFF2-40B4-BE49-F238E27FC236}">
                <a16:creationId xmlns:a16="http://schemas.microsoft.com/office/drawing/2014/main" id="{B445FA3E-7092-F60A-7737-EF93E13FD43D}"/>
              </a:ext>
            </a:extLst>
          </p:cNvPr>
          <p:cNvSpPr/>
          <p:nvPr/>
        </p:nvSpPr>
        <p:spPr>
          <a:xfrm>
            <a:off x="4791549" y="2183875"/>
            <a:ext cx="685800" cy="684907"/>
          </a:xfrm>
          <a:custGeom>
            <a:avLst/>
            <a:gdLst/>
            <a:ahLst/>
            <a:cxnLst/>
            <a:rect l="0" t="0" r="0" b="0"/>
            <a:pathLst>
              <a:path w="685800" h="685800">
                <a:moveTo>
                  <a:pt x="0" y="342900"/>
                </a:moveTo>
                <a:cubicBezTo>
                  <a:pt x="0" y="532276"/>
                  <a:pt x="153523" y="685800"/>
                  <a:pt x="342900" y="685800"/>
                </a:cubicBezTo>
                <a:cubicBezTo>
                  <a:pt x="532276" y="685800"/>
                  <a:pt x="685800" y="532276"/>
                  <a:pt x="685800" y="342900"/>
                </a:cubicBezTo>
                <a:cubicBezTo>
                  <a:pt x="685800" y="153523"/>
                  <a:pt x="532276" y="0"/>
                  <a:pt x="342900" y="0"/>
                </a:cubicBezTo>
                <a:cubicBezTo>
                  <a:pt x="153523" y="0"/>
                  <a:pt x="0" y="153523"/>
                  <a:pt x="0" y="342900"/>
                </a:cubicBezTo>
              </a:path>
            </a:pathLst>
          </a:custGeom>
          <a:solidFill>
            <a:srgbClr val="346778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39" name="Rounded Rectangle 10">
            <a:extLst>
              <a:ext uri="{FF2B5EF4-FFF2-40B4-BE49-F238E27FC236}">
                <a16:creationId xmlns:a16="http://schemas.microsoft.com/office/drawing/2014/main" id="{B32D7219-EAA7-39DF-48E8-2BC6D6CA0459}"/>
              </a:ext>
            </a:extLst>
          </p:cNvPr>
          <p:cNvSpPr/>
          <p:nvPr/>
        </p:nvSpPr>
        <p:spPr>
          <a:xfrm>
            <a:off x="4791549" y="2183875"/>
            <a:ext cx="685800" cy="685800"/>
          </a:xfrm>
          <a:custGeom>
            <a:avLst/>
            <a:gdLst/>
            <a:ahLst/>
            <a:cxnLst/>
            <a:rect l="0" t="0" r="0" b="0"/>
            <a:pathLst>
              <a:path w="685800" h="685800">
                <a:moveTo>
                  <a:pt x="0" y="342900"/>
                </a:moveTo>
                <a:cubicBezTo>
                  <a:pt x="0" y="532278"/>
                  <a:pt x="153521" y="685800"/>
                  <a:pt x="342900" y="685800"/>
                </a:cubicBezTo>
                <a:cubicBezTo>
                  <a:pt x="532278" y="685800"/>
                  <a:pt x="685800" y="532278"/>
                  <a:pt x="685800" y="342900"/>
                </a:cubicBezTo>
                <a:cubicBezTo>
                  <a:pt x="685800" y="153521"/>
                  <a:pt x="532278" y="0"/>
                  <a:pt x="342900" y="0"/>
                </a:cubicBezTo>
                <a:cubicBezTo>
                  <a:pt x="153521" y="0"/>
                  <a:pt x="0" y="153521"/>
                  <a:pt x="0" y="342900"/>
                </a:cubicBezTo>
                <a:close/>
              </a:path>
            </a:pathLst>
          </a:custGeom>
          <a:noFill/>
          <a:ln w="14287">
            <a:solidFill>
              <a:srgbClr val="2C2C2C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40" name="Rounded Rectangle 11">
            <a:extLst>
              <a:ext uri="{FF2B5EF4-FFF2-40B4-BE49-F238E27FC236}">
                <a16:creationId xmlns:a16="http://schemas.microsoft.com/office/drawing/2014/main" id="{D5AB117C-EFBB-44F7-3C9A-326698831060}"/>
              </a:ext>
            </a:extLst>
          </p:cNvPr>
          <p:cNvSpPr/>
          <p:nvPr/>
        </p:nvSpPr>
        <p:spPr>
          <a:xfrm>
            <a:off x="4791549" y="1269475"/>
            <a:ext cx="685800" cy="685800"/>
          </a:xfrm>
          <a:custGeom>
            <a:avLst/>
            <a:gdLst/>
            <a:ahLst/>
            <a:cxnLst/>
            <a:rect l="0" t="0" r="0" b="0"/>
            <a:pathLst>
              <a:path w="685800" h="685800">
                <a:moveTo>
                  <a:pt x="0" y="342900"/>
                </a:moveTo>
                <a:cubicBezTo>
                  <a:pt x="0" y="532276"/>
                  <a:pt x="153523" y="685800"/>
                  <a:pt x="342900" y="685800"/>
                </a:cubicBezTo>
                <a:cubicBezTo>
                  <a:pt x="532276" y="685800"/>
                  <a:pt x="685800" y="532276"/>
                  <a:pt x="685800" y="342900"/>
                </a:cubicBezTo>
                <a:cubicBezTo>
                  <a:pt x="685800" y="153523"/>
                  <a:pt x="532276" y="0"/>
                  <a:pt x="342900" y="0"/>
                </a:cubicBezTo>
                <a:cubicBezTo>
                  <a:pt x="153523" y="0"/>
                  <a:pt x="0" y="153523"/>
                  <a:pt x="0" y="342900"/>
                </a:cubicBezTo>
              </a:path>
            </a:pathLst>
          </a:custGeom>
          <a:solidFill>
            <a:srgbClr val="426397"/>
          </a:solidFill>
          <a:ln>
            <a:noFill/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41" name="Rounded Rectangle 12">
            <a:extLst>
              <a:ext uri="{FF2B5EF4-FFF2-40B4-BE49-F238E27FC236}">
                <a16:creationId xmlns:a16="http://schemas.microsoft.com/office/drawing/2014/main" id="{3513336F-CC2C-5A17-32BB-03539CA2BF94}"/>
              </a:ext>
            </a:extLst>
          </p:cNvPr>
          <p:cNvSpPr/>
          <p:nvPr/>
        </p:nvSpPr>
        <p:spPr>
          <a:xfrm>
            <a:off x="4791549" y="1269475"/>
            <a:ext cx="685800" cy="685800"/>
          </a:xfrm>
          <a:custGeom>
            <a:avLst/>
            <a:gdLst/>
            <a:ahLst/>
            <a:cxnLst/>
            <a:rect l="0" t="0" r="0" b="0"/>
            <a:pathLst>
              <a:path w="685800" h="685800">
                <a:moveTo>
                  <a:pt x="0" y="342900"/>
                </a:moveTo>
                <a:cubicBezTo>
                  <a:pt x="0" y="532278"/>
                  <a:pt x="153521" y="685800"/>
                  <a:pt x="342900" y="685800"/>
                </a:cubicBezTo>
                <a:cubicBezTo>
                  <a:pt x="532278" y="685800"/>
                  <a:pt x="685800" y="532278"/>
                  <a:pt x="685800" y="342900"/>
                </a:cubicBezTo>
                <a:cubicBezTo>
                  <a:pt x="685800" y="153521"/>
                  <a:pt x="532278" y="0"/>
                  <a:pt x="342900" y="0"/>
                </a:cubicBezTo>
                <a:cubicBezTo>
                  <a:pt x="153521" y="0"/>
                  <a:pt x="0" y="153521"/>
                  <a:pt x="0" y="342900"/>
                </a:cubicBezTo>
                <a:close/>
              </a:path>
            </a:pathLst>
          </a:custGeom>
          <a:noFill/>
          <a:ln w="14287">
            <a:solidFill>
              <a:srgbClr val="2C2C2C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42" name="Rounded Rectangle 14">
            <a:extLst>
              <a:ext uri="{FF2B5EF4-FFF2-40B4-BE49-F238E27FC236}">
                <a16:creationId xmlns:a16="http://schemas.microsoft.com/office/drawing/2014/main" id="{1EB5A723-0290-B8C4-52B3-749C02517E68}"/>
              </a:ext>
            </a:extLst>
          </p:cNvPr>
          <p:cNvSpPr/>
          <p:nvPr/>
        </p:nvSpPr>
        <p:spPr>
          <a:xfrm>
            <a:off x="4915221" y="1393300"/>
            <a:ext cx="438454" cy="438150"/>
          </a:xfrm>
          <a:custGeom>
            <a:avLst/>
            <a:gdLst/>
            <a:ahLst/>
            <a:cxnLst/>
            <a:rect l="0" t="0" r="0" b="0"/>
            <a:pathLst>
              <a:path w="438454" h="438150">
                <a:moveTo>
                  <a:pt x="206368" y="219246"/>
                </a:moveTo>
                <a:cubicBezTo>
                  <a:pt x="206358" y="233494"/>
                  <a:pt x="194804" y="245040"/>
                  <a:pt x="180555" y="245040"/>
                </a:cubicBezTo>
                <a:lnTo>
                  <a:pt x="25793" y="245040"/>
                </a:lnTo>
                <a:cubicBezTo>
                  <a:pt x="11548" y="245040"/>
                  <a:pt x="0" y="233491"/>
                  <a:pt x="0" y="219246"/>
                </a:cubicBezTo>
                <a:lnTo>
                  <a:pt x="0" y="25793"/>
                </a:lnTo>
                <a:cubicBezTo>
                  <a:pt x="0" y="11548"/>
                  <a:pt x="11548" y="0"/>
                  <a:pt x="25793" y="0"/>
                </a:cubicBezTo>
                <a:lnTo>
                  <a:pt x="126892" y="0"/>
                </a:lnTo>
                <a:cubicBezTo>
                  <a:pt x="133739" y="17"/>
                  <a:pt x="140299" y="2759"/>
                  <a:pt x="145122" y="7620"/>
                </a:cubicBezTo>
                <a:lnTo>
                  <a:pt x="198805" y="61283"/>
                </a:lnTo>
                <a:cubicBezTo>
                  <a:pt x="203669" y="66113"/>
                  <a:pt x="206411" y="72679"/>
                  <a:pt x="206425" y="79533"/>
                </a:cubicBezTo>
                <a:close/>
                <a:moveTo>
                  <a:pt x="176212" y="372713"/>
                </a:moveTo>
                <a:lnTo>
                  <a:pt x="90487" y="372713"/>
                </a:lnTo>
                <a:cubicBezTo>
                  <a:pt x="79966" y="372713"/>
                  <a:pt x="71437" y="364184"/>
                  <a:pt x="71437" y="353663"/>
                </a:cubicBezTo>
                <a:lnTo>
                  <a:pt x="71437" y="303561"/>
                </a:lnTo>
                <a:moveTo>
                  <a:pt x="0" y="189147"/>
                </a:moveTo>
                <a:lnTo>
                  <a:pt x="23564" y="165696"/>
                </a:lnTo>
                <a:cubicBezTo>
                  <a:pt x="29747" y="159506"/>
                  <a:pt x="39600" y="158964"/>
                  <a:pt x="46424" y="164439"/>
                </a:cubicBezTo>
                <a:lnTo>
                  <a:pt x="77381" y="189204"/>
                </a:lnTo>
                <a:lnTo>
                  <a:pt x="133216" y="126339"/>
                </a:lnTo>
                <a:cubicBezTo>
                  <a:pt x="136488" y="122637"/>
                  <a:pt x="141198" y="120526"/>
                  <a:pt x="146139" y="120548"/>
                </a:cubicBezTo>
                <a:cubicBezTo>
                  <a:pt x="151080" y="120570"/>
                  <a:pt x="155771" y="122722"/>
                  <a:pt x="159010" y="126453"/>
                </a:cubicBezTo>
                <a:lnTo>
                  <a:pt x="206368" y="180555"/>
                </a:lnTo>
                <a:moveTo>
                  <a:pt x="64293" y="66675"/>
                </a:moveTo>
                <a:cubicBezTo>
                  <a:pt x="53772" y="66675"/>
                  <a:pt x="45243" y="75203"/>
                  <a:pt x="45243" y="85725"/>
                </a:cubicBezTo>
                <a:cubicBezTo>
                  <a:pt x="45243" y="96246"/>
                  <a:pt x="53772" y="104775"/>
                  <a:pt x="64293" y="104775"/>
                </a:cubicBezTo>
                <a:cubicBezTo>
                  <a:pt x="74814" y="104775"/>
                  <a:pt x="83343" y="96246"/>
                  <a:pt x="83343" y="85725"/>
                </a:cubicBezTo>
                <a:cubicBezTo>
                  <a:pt x="83343" y="75203"/>
                  <a:pt x="74814" y="66675"/>
                  <a:pt x="64293" y="66675"/>
                </a:cubicBezTo>
                <a:moveTo>
                  <a:pt x="138112" y="410813"/>
                </a:moveTo>
                <a:lnTo>
                  <a:pt x="176212" y="372713"/>
                </a:lnTo>
                <a:lnTo>
                  <a:pt x="138112" y="334613"/>
                </a:lnTo>
                <a:moveTo>
                  <a:pt x="352729" y="273558"/>
                </a:moveTo>
                <a:cubicBezTo>
                  <a:pt x="400069" y="273558"/>
                  <a:pt x="438454" y="261270"/>
                  <a:pt x="438454" y="246126"/>
                </a:cubicBezTo>
                <a:cubicBezTo>
                  <a:pt x="438454" y="230981"/>
                  <a:pt x="400069" y="218693"/>
                  <a:pt x="352729" y="218693"/>
                </a:cubicBezTo>
                <a:cubicBezTo>
                  <a:pt x="305390" y="218693"/>
                  <a:pt x="267004" y="230981"/>
                  <a:pt x="267004" y="246126"/>
                </a:cubicBezTo>
                <a:cubicBezTo>
                  <a:pt x="267004" y="261270"/>
                  <a:pt x="305371" y="273558"/>
                  <a:pt x="352729" y="273558"/>
                </a:cubicBezTo>
                <a:close/>
                <a:moveTo>
                  <a:pt x="267004" y="328421"/>
                </a:moveTo>
                <a:lnTo>
                  <a:pt x="267004" y="246126"/>
                </a:lnTo>
                <a:moveTo>
                  <a:pt x="438454" y="246126"/>
                </a:moveTo>
                <a:lnTo>
                  <a:pt x="438454" y="328421"/>
                </a:lnTo>
                <a:moveTo>
                  <a:pt x="438454" y="328421"/>
                </a:moveTo>
                <a:lnTo>
                  <a:pt x="438454" y="410717"/>
                </a:lnTo>
                <a:cubicBezTo>
                  <a:pt x="438454" y="425958"/>
                  <a:pt x="400069" y="438150"/>
                  <a:pt x="352729" y="438150"/>
                </a:cubicBezTo>
                <a:cubicBezTo>
                  <a:pt x="305390" y="438150"/>
                  <a:pt x="267004" y="425862"/>
                  <a:pt x="267004" y="410717"/>
                </a:cubicBezTo>
                <a:lnTo>
                  <a:pt x="267004" y="328421"/>
                </a:lnTo>
                <a:moveTo>
                  <a:pt x="438454" y="299846"/>
                </a:moveTo>
                <a:cubicBezTo>
                  <a:pt x="438454" y="315087"/>
                  <a:pt x="400069" y="327279"/>
                  <a:pt x="352729" y="327279"/>
                </a:cubicBezTo>
                <a:cubicBezTo>
                  <a:pt x="305390" y="327279"/>
                  <a:pt x="267004" y="314991"/>
                  <a:pt x="267004" y="299846"/>
                </a:cubicBezTo>
                <a:moveTo>
                  <a:pt x="267004" y="356996"/>
                </a:moveTo>
                <a:cubicBezTo>
                  <a:pt x="267004" y="372141"/>
                  <a:pt x="305390" y="384429"/>
                  <a:pt x="352729" y="384429"/>
                </a:cubicBezTo>
                <a:cubicBezTo>
                  <a:pt x="400069" y="384429"/>
                  <a:pt x="438454" y="372237"/>
                  <a:pt x="438454" y="356996"/>
                </a:cubicBezTo>
              </a:path>
            </a:pathLst>
          </a:custGeom>
          <a:noFill/>
          <a:ln w="14287">
            <a:solidFill>
              <a:srgbClr val="4F91FC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A5DA6298-44F1-E4C3-97FE-A6419A1B9A3F}"/>
              </a:ext>
            </a:extLst>
          </p:cNvPr>
          <p:cNvSpPr txBox="1"/>
          <p:nvPr/>
        </p:nvSpPr>
        <p:spPr>
          <a:xfrm>
            <a:off x="4190286" y="1553548"/>
            <a:ext cx="461666" cy="230832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r"/>
            <a:r>
              <a:rPr sz="1500" b="1" dirty="0">
                <a:solidFill>
                  <a:srgbClr val="4F91FC"/>
                </a:solidFill>
                <a:latin typeface="Times New Roman"/>
              </a:rPr>
              <a:t>Input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9ECCCFF9-92CE-5B3E-8A53-31FB7A4F0F7D}"/>
              </a:ext>
            </a:extLst>
          </p:cNvPr>
          <p:cNvSpPr txBox="1"/>
          <p:nvPr/>
        </p:nvSpPr>
        <p:spPr>
          <a:xfrm>
            <a:off x="5725000" y="1501885"/>
            <a:ext cx="3634512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 sz="2200" b="1" dirty="0">
                <a:latin typeface="Times New Roman"/>
              </a:rPr>
              <a:t>Athlete data (training, diet, recovery)</a:t>
            </a:r>
          </a:p>
        </p:txBody>
      </p:sp>
      <p:sp>
        <p:nvSpPr>
          <p:cNvPr id="245" name="Rounded Rectangle 17">
            <a:extLst>
              <a:ext uri="{FF2B5EF4-FFF2-40B4-BE49-F238E27FC236}">
                <a16:creationId xmlns:a16="http://schemas.microsoft.com/office/drawing/2014/main" id="{33035E90-023C-1467-F295-E254FFB41643}"/>
              </a:ext>
            </a:extLst>
          </p:cNvPr>
          <p:cNvSpPr/>
          <p:nvPr/>
        </p:nvSpPr>
        <p:spPr>
          <a:xfrm>
            <a:off x="4920136" y="2309604"/>
            <a:ext cx="482143" cy="434340"/>
          </a:xfrm>
          <a:custGeom>
            <a:avLst/>
            <a:gdLst/>
            <a:ahLst/>
            <a:cxnLst/>
            <a:rect l="0" t="0" r="0" b="0"/>
            <a:pathLst>
              <a:path w="426937" h="434340">
                <a:moveTo>
                  <a:pt x="76200" y="188597"/>
                </a:moveTo>
                <a:cubicBezTo>
                  <a:pt x="118284" y="188597"/>
                  <a:pt x="152400" y="174951"/>
                  <a:pt x="152400" y="158117"/>
                </a:cubicBezTo>
                <a:cubicBezTo>
                  <a:pt x="152400" y="141284"/>
                  <a:pt x="118284" y="127637"/>
                  <a:pt x="76200" y="127637"/>
                </a:cubicBezTo>
                <a:cubicBezTo>
                  <a:pt x="34115" y="127637"/>
                  <a:pt x="0" y="141284"/>
                  <a:pt x="0" y="158117"/>
                </a:cubicBezTo>
                <a:cubicBezTo>
                  <a:pt x="0" y="174951"/>
                  <a:pt x="34115" y="188597"/>
                  <a:pt x="76200" y="188597"/>
                </a:cubicBezTo>
                <a:close/>
                <a:moveTo>
                  <a:pt x="0" y="158115"/>
                </a:moveTo>
                <a:lnTo>
                  <a:pt x="0" y="280035"/>
                </a:lnTo>
                <a:cubicBezTo>
                  <a:pt x="0" y="297180"/>
                  <a:pt x="34289" y="310515"/>
                  <a:pt x="76200" y="310515"/>
                </a:cubicBezTo>
                <a:cubicBezTo>
                  <a:pt x="118110" y="310515"/>
                  <a:pt x="152400" y="297180"/>
                  <a:pt x="152400" y="280035"/>
                </a:cubicBezTo>
                <a:lnTo>
                  <a:pt x="152400" y="158115"/>
                </a:lnTo>
                <a:moveTo>
                  <a:pt x="378169" y="52831"/>
                </a:moveTo>
                <a:cubicBezTo>
                  <a:pt x="405103" y="52831"/>
                  <a:pt x="426937" y="41005"/>
                  <a:pt x="426937" y="26416"/>
                </a:cubicBezTo>
                <a:cubicBezTo>
                  <a:pt x="426937" y="11826"/>
                  <a:pt x="405103" y="0"/>
                  <a:pt x="378169" y="0"/>
                </a:cubicBezTo>
                <a:cubicBezTo>
                  <a:pt x="351236" y="0"/>
                  <a:pt x="329401" y="11826"/>
                  <a:pt x="329401" y="26416"/>
                </a:cubicBezTo>
                <a:cubicBezTo>
                  <a:pt x="329401" y="41005"/>
                  <a:pt x="351236" y="52831"/>
                  <a:pt x="378169" y="52831"/>
                </a:cubicBezTo>
                <a:close/>
                <a:moveTo>
                  <a:pt x="329401" y="26417"/>
                </a:moveTo>
                <a:lnTo>
                  <a:pt x="329401" y="95504"/>
                </a:lnTo>
                <a:cubicBezTo>
                  <a:pt x="329401" y="109728"/>
                  <a:pt x="351754" y="121920"/>
                  <a:pt x="378169" y="121920"/>
                </a:cubicBezTo>
                <a:cubicBezTo>
                  <a:pt x="404585" y="121920"/>
                  <a:pt x="426937" y="109728"/>
                  <a:pt x="426937" y="95504"/>
                </a:cubicBezTo>
                <a:lnTo>
                  <a:pt x="426937" y="26417"/>
                </a:lnTo>
                <a:moveTo>
                  <a:pt x="378169" y="211076"/>
                </a:moveTo>
                <a:cubicBezTo>
                  <a:pt x="405103" y="211076"/>
                  <a:pt x="426937" y="199248"/>
                  <a:pt x="426937" y="184659"/>
                </a:cubicBezTo>
                <a:cubicBezTo>
                  <a:pt x="426937" y="170070"/>
                  <a:pt x="405103" y="158244"/>
                  <a:pt x="378169" y="158244"/>
                </a:cubicBezTo>
                <a:cubicBezTo>
                  <a:pt x="351236" y="158244"/>
                  <a:pt x="329401" y="170070"/>
                  <a:pt x="329401" y="184659"/>
                </a:cubicBezTo>
                <a:cubicBezTo>
                  <a:pt x="329401" y="199248"/>
                  <a:pt x="351236" y="211076"/>
                  <a:pt x="378169" y="211076"/>
                </a:cubicBezTo>
                <a:close/>
                <a:moveTo>
                  <a:pt x="329401" y="184661"/>
                </a:moveTo>
                <a:lnTo>
                  <a:pt x="329401" y="253748"/>
                </a:lnTo>
                <a:cubicBezTo>
                  <a:pt x="329401" y="267973"/>
                  <a:pt x="351754" y="280165"/>
                  <a:pt x="378169" y="280165"/>
                </a:cubicBezTo>
                <a:cubicBezTo>
                  <a:pt x="404585" y="280165"/>
                  <a:pt x="426937" y="267973"/>
                  <a:pt x="426937" y="253748"/>
                </a:cubicBezTo>
                <a:lnTo>
                  <a:pt x="426937" y="184661"/>
                </a:lnTo>
                <a:moveTo>
                  <a:pt x="378169" y="365251"/>
                </a:moveTo>
                <a:cubicBezTo>
                  <a:pt x="405103" y="365251"/>
                  <a:pt x="426937" y="353425"/>
                  <a:pt x="426937" y="338835"/>
                </a:cubicBezTo>
                <a:cubicBezTo>
                  <a:pt x="426937" y="324246"/>
                  <a:pt x="405103" y="312420"/>
                  <a:pt x="378169" y="312420"/>
                </a:cubicBezTo>
                <a:cubicBezTo>
                  <a:pt x="351236" y="312420"/>
                  <a:pt x="329401" y="324246"/>
                  <a:pt x="329401" y="338835"/>
                </a:cubicBezTo>
                <a:cubicBezTo>
                  <a:pt x="329401" y="353425"/>
                  <a:pt x="351236" y="365251"/>
                  <a:pt x="378169" y="365251"/>
                </a:cubicBezTo>
                <a:close/>
                <a:moveTo>
                  <a:pt x="329401" y="338837"/>
                </a:moveTo>
                <a:lnTo>
                  <a:pt x="329401" y="407925"/>
                </a:lnTo>
                <a:cubicBezTo>
                  <a:pt x="329401" y="422148"/>
                  <a:pt x="351754" y="434340"/>
                  <a:pt x="378169" y="434340"/>
                </a:cubicBezTo>
                <a:cubicBezTo>
                  <a:pt x="404585" y="434340"/>
                  <a:pt x="426937" y="422148"/>
                  <a:pt x="426937" y="407925"/>
                </a:cubicBezTo>
                <a:lnTo>
                  <a:pt x="426937" y="338837"/>
                </a:lnTo>
                <a:moveTo>
                  <a:pt x="283764" y="59055"/>
                </a:moveTo>
                <a:lnTo>
                  <a:pt x="245664" y="59055"/>
                </a:lnTo>
                <a:lnTo>
                  <a:pt x="245664" y="375285"/>
                </a:lnTo>
                <a:lnTo>
                  <a:pt x="283764" y="375285"/>
                </a:lnTo>
                <a:moveTo>
                  <a:pt x="283764" y="217170"/>
                </a:moveTo>
                <a:lnTo>
                  <a:pt x="198039" y="217170"/>
                </a:lnTo>
                <a:moveTo>
                  <a:pt x="0" y="219668"/>
                </a:moveTo>
                <a:cubicBezTo>
                  <a:pt x="0" y="235780"/>
                  <a:pt x="32951" y="248961"/>
                  <a:pt x="76200" y="248961"/>
                </a:cubicBezTo>
                <a:cubicBezTo>
                  <a:pt x="119449" y="248961"/>
                  <a:pt x="152400" y="235780"/>
                  <a:pt x="152400" y="219668"/>
                </a:cubicBezTo>
              </a:path>
            </a:pathLst>
          </a:custGeom>
          <a:noFill/>
          <a:ln w="14287">
            <a:solidFill>
              <a:srgbClr val="1AC3FB"/>
            </a:solidFill>
          </a:ln>
        </p:spPr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0F22685F-F7DF-BAB6-2D2A-D00AA66D7049}"/>
              </a:ext>
            </a:extLst>
          </p:cNvPr>
          <p:cNvSpPr txBox="1"/>
          <p:nvPr/>
        </p:nvSpPr>
        <p:spPr>
          <a:xfrm>
            <a:off x="3782976" y="2416285"/>
            <a:ext cx="875241" cy="2308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r"/>
            <a:r>
              <a:rPr sz="1500" b="1" dirty="0">
                <a:solidFill>
                  <a:srgbClr val="1AC3FB"/>
                </a:solidFill>
                <a:latin typeface="Times New Roman"/>
              </a:rPr>
              <a:t>Processing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1E32934D-CD12-9D6D-A41D-D4A979A190B4}"/>
              </a:ext>
            </a:extLst>
          </p:cNvPr>
          <p:cNvSpPr txBox="1"/>
          <p:nvPr/>
        </p:nvSpPr>
        <p:spPr>
          <a:xfrm>
            <a:off x="5724999" y="2416285"/>
            <a:ext cx="3401572" cy="33855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 sz="2200" b="1" dirty="0">
                <a:latin typeface="Times New Roman"/>
              </a:rPr>
              <a:t>Smart performance analysis</a:t>
            </a:r>
          </a:p>
        </p:txBody>
      </p:sp>
      <p:sp>
        <p:nvSpPr>
          <p:cNvPr id="248" name="Rounded Rectangle 20">
            <a:extLst>
              <a:ext uri="{FF2B5EF4-FFF2-40B4-BE49-F238E27FC236}">
                <a16:creationId xmlns:a16="http://schemas.microsoft.com/office/drawing/2014/main" id="{803400FE-EF4E-9633-7E0E-BB7063C8B138}"/>
              </a:ext>
            </a:extLst>
          </p:cNvPr>
          <p:cNvSpPr/>
          <p:nvPr/>
        </p:nvSpPr>
        <p:spPr>
          <a:xfrm>
            <a:off x="4915374" y="3222100"/>
            <a:ext cx="438150" cy="438150"/>
          </a:xfrm>
          <a:custGeom>
            <a:avLst/>
            <a:gdLst/>
            <a:ahLst/>
            <a:cxnLst/>
            <a:rect l="0" t="0" r="0" b="0"/>
            <a:pathLst>
              <a:path w="438150" h="438150">
                <a:moveTo>
                  <a:pt x="0" y="76200"/>
                </a:moveTo>
                <a:lnTo>
                  <a:pt x="190500" y="76200"/>
                </a:lnTo>
                <a:moveTo>
                  <a:pt x="323850" y="76200"/>
                </a:moveTo>
                <a:lnTo>
                  <a:pt x="381000" y="76200"/>
                </a:lnTo>
                <a:moveTo>
                  <a:pt x="52387" y="33337"/>
                </a:moveTo>
                <a:cubicBezTo>
                  <a:pt x="49757" y="33337"/>
                  <a:pt x="47625" y="35469"/>
                  <a:pt x="47625" y="38100"/>
                </a:cubicBezTo>
                <a:cubicBezTo>
                  <a:pt x="47625" y="40730"/>
                  <a:pt x="49757" y="42862"/>
                  <a:pt x="52387" y="42862"/>
                </a:cubicBezTo>
                <a:cubicBezTo>
                  <a:pt x="55017" y="42862"/>
                  <a:pt x="57150" y="40730"/>
                  <a:pt x="57150" y="38100"/>
                </a:cubicBezTo>
                <a:cubicBezTo>
                  <a:pt x="57150" y="35469"/>
                  <a:pt x="55017" y="33337"/>
                  <a:pt x="52387" y="33337"/>
                </a:cubicBezTo>
                <a:lnTo>
                  <a:pt x="52387" y="33337"/>
                </a:lnTo>
                <a:moveTo>
                  <a:pt x="100012" y="33337"/>
                </a:moveTo>
                <a:cubicBezTo>
                  <a:pt x="97382" y="33337"/>
                  <a:pt x="95250" y="35469"/>
                  <a:pt x="95250" y="38100"/>
                </a:cubicBezTo>
                <a:cubicBezTo>
                  <a:pt x="95250" y="40730"/>
                  <a:pt x="97382" y="42862"/>
                  <a:pt x="100012" y="42862"/>
                </a:cubicBezTo>
                <a:cubicBezTo>
                  <a:pt x="102642" y="42862"/>
                  <a:pt x="104775" y="40730"/>
                  <a:pt x="104775" y="38100"/>
                </a:cubicBezTo>
                <a:cubicBezTo>
                  <a:pt x="104775" y="35469"/>
                  <a:pt x="102642" y="33337"/>
                  <a:pt x="100012" y="33337"/>
                </a:cubicBezTo>
                <a:lnTo>
                  <a:pt x="100012" y="33337"/>
                </a:lnTo>
                <a:moveTo>
                  <a:pt x="147637" y="33337"/>
                </a:moveTo>
                <a:cubicBezTo>
                  <a:pt x="145007" y="33337"/>
                  <a:pt x="142875" y="35469"/>
                  <a:pt x="142875" y="38100"/>
                </a:cubicBezTo>
                <a:cubicBezTo>
                  <a:pt x="142875" y="40730"/>
                  <a:pt x="145007" y="42862"/>
                  <a:pt x="147637" y="42862"/>
                </a:cubicBezTo>
                <a:cubicBezTo>
                  <a:pt x="150267" y="42862"/>
                  <a:pt x="152400" y="40730"/>
                  <a:pt x="152400" y="38100"/>
                </a:cubicBezTo>
                <a:cubicBezTo>
                  <a:pt x="152400" y="35469"/>
                  <a:pt x="150267" y="33337"/>
                  <a:pt x="147637" y="33337"/>
                </a:cubicBezTo>
                <a:lnTo>
                  <a:pt x="147637" y="33337"/>
                </a:lnTo>
                <a:moveTo>
                  <a:pt x="142875" y="285750"/>
                </a:moveTo>
                <a:lnTo>
                  <a:pt x="38100" y="285750"/>
                </a:lnTo>
                <a:cubicBezTo>
                  <a:pt x="17057" y="285750"/>
                  <a:pt x="0" y="268692"/>
                  <a:pt x="0" y="247650"/>
                </a:cubicBezTo>
                <a:lnTo>
                  <a:pt x="0" y="38100"/>
                </a:lnTo>
                <a:cubicBezTo>
                  <a:pt x="0" y="17057"/>
                  <a:pt x="17057" y="0"/>
                  <a:pt x="38100" y="0"/>
                </a:cubicBezTo>
                <a:lnTo>
                  <a:pt x="342900" y="0"/>
                </a:lnTo>
                <a:cubicBezTo>
                  <a:pt x="363942" y="0"/>
                  <a:pt x="381000" y="17057"/>
                  <a:pt x="381000" y="38100"/>
                </a:cubicBezTo>
                <a:lnTo>
                  <a:pt x="381000" y="266700"/>
                </a:lnTo>
                <a:moveTo>
                  <a:pt x="247650" y="323850"/>
                </a:moveTo>
                <a:lnTo>
                  <a:pt x="257175" y="323850"/>
                </a:lnTo>
                <a:cubicBezTo>
                  <a:pt x="262435" y="323850"/>
                  <a:pt x="266700" y="328114"/>
                  <a:pt x="266700" y="333375"/>
                </a:cubicBezTo>
                <a:lnTo>
                  <a:pt x="266700" y="400050"/>
                </a:lnTo>
                <a:moveTo>
                  <a:pt x="247650" y="400050"/>
                </a:moveTo>
                <a:lnTo>
                  <a:pt x="285750" y="400050"/>
                </a:lnTo>
                <a:moveTo>
                  <a:pt x="209550" y="266700"/>
                </a:moveTo>
                <a:lnTo>
                  <a:pt x="323850" y="266700"/>
                </a:lnTo>
                <a:cubicBezTo>
                  <a:pt x="334371" y="266700"/>
                  <a:pt x="342900" y="275228"/>
                  <a:pt x="342900" y="285750"/>
                </a:cubicBezTo>
                <a:lnTo>
                  <a:pt x="342900" y="438150"/>
                </a:lnTo>
                <a:lnTo>
                  <a:pt x="342900" y="438150"/>
                </a:lnTo>
                <a:lnTo>
                  <a:pt x="190500" y="438150"/>
                </a:lnTo>
                <a:lnTo>
                  <a:pt x="190500" y="438150"/>
                </a:lnTo>
                <a:lnTo>
                  <a:pt x="190500" y="285750"/>
                </a:lnTo>
                <a:cubicBezTo>
                  <a:pt x="190500" y="275228"/>
                  <a:pt x="199028" y="266700"/>
                  <a:pt x="209550" y="266700"/>
                </a:cubicBezTo>
                <a:close/>
                <a:moveTo>
                  <a:pt x="342900" y="361950"/>
                </a:moveTo>
                <a:lnTo>
                  <a:pt x="419100" y="361950"/>
                </a:lnTo>
                <a:cubicBezTo>
                  <a:pt x="429621" y="361950"/>
                  <a:pt x="438150" y="370478"/>
                  <a:pt x="438150" y="381000"/>
                </a:cubicBezTo>
                <a:lnTo>
                  <a:pt x="438150" y="438150"/>
                </a:lnTo>
                <a:lnTo>
                  <a:pt x="438150" y="438150"/>
                </a:lnTo>
                <a:lnTo>
                  <a:pt x="342900" y="438150"/>
                </a:lnTo>
                <a:lnTo>
                  <a:pt x="342900" y="438150"/>
                </a:lnTo>
                <a:lnTo>
                  <a:pt x="342900" y="361950"/>
                </a:lnTo>
                <a:lnTo>
                  <a:pt x="342900" y="361950"/>
                </a:lnTo>
                <a:close/>
                <a:moveTo>
                  <a:pt x="114300" y="361950"/>
                </a:moveTo>
                <a:lnTo>
                  <a:pt x="190500" y="361950"/>
                </a:lnTo>
                <a:lnTo>
                  <a:pt x="190500" y="361950"/>
                </a:lnTo>
                <a:lnTo>
                  <a:pt x="190500" y="438150"/>
                </a:lnTo>
                <a:lnTo>
                  <a:pt x="190500" y="438150"/>
                </a:lnTo>
                <a:lnTo>
                  <a:pt x="95250" y="438150"/>
                </a:lnTo>
                <a:lnTo>
                  <a:pt x="95250" y="438150"/>
                </a:lnTo>
                <a:lnTo>
                  <a:pt x="95250" y="381000"/>
                </a:lnTo>
                <a:cubicBezTo>
                  <a:pt x="95250" y="370478"/>
                  <a:pt x="103778" y="361950"/>
                  <a:pt x="114300" y="361950"/>
                </a:cubicBezTo>
                <a:close/>
                <a:moveTo>
                  <a:pt x="323316" y="150113"/>
                </a:moveTo>
                <a:cubicBezTo>
                  <a:pt x="326347" y="147522"/>
                  <a:pt x="327442" y="143316"/>
                  <a:pt x="326061" y="139575"/>
                </a:cubicBezTo>
                <a:cubicBezTo>
                  <a:pt x="324679" y="135833"/>
                  <a:pt x="321113" y="133349"/>
                  <a:pt x="317125" y="133350"/>
                </a:cubicBezTo>
                <a:lnTo>
                  <a:pt x="282168" y="133350"/>
                </a:lnTo>
                <a:lnTo>
                  <a:pt x="270910" y="101555"/>
                </a:lnTo>
                <a:cubicBezTo>
                  <a:pt x="269558" y="97761"/>
                  <a:pt x="265965" y="95227"/>
                  <a:pt x="261937" y="95227"/>
                </a:cubicBezTo>
                <a:cubicBezTo>
                  <a:pt x="257909" y="95227"/>
                  <a:pt x="254316" y="97761"/>
                  <a:pt x="252964" y="101555"/>
                </a:cubicBezTo>
                <a:lnTo>
                  <a:pt x="241687" y="133350"/>
                </a:lnTo>
                <a:lnTo>
                  <a:pt x="206749" y="133350"/>
                </a:lnTo>
                <a:cubicBezTo>
                  <a:pt x="202761" y="133349"/>
                  <a:pt x="199195" y="135833"/>
                  <a:pt x="197813" y="139575"/>
                </a:cubicBezTo>
                <a:cubicBezTo>
                  <a:pt x="196432" y="143316"/>
                  <a:pt x="197527" y="147522"/>
                  <a:pt x="200558" y="150113"/>
                </a:cubicBezTo>
                <a:lnTo>
                  <a:pt x="226866" y="172631"/>
                </a:lnTo>
                <a:lnTo>
                  <a:pt x="211455" y="211912"/>
                </a:lnTo>
                <a:cubicBezTo>
                  <a:pt x="209962" y="215716"/>
                  <a:pt x="211062" y="220048"/>
                  <a:pt x="214189" y="222679"/>
                </a:cubicBezTo>
                <a:cubicBezTo>
                  <a:pt x="217316" y="225310"/>
                  <a:pt x="221773" y="225654"/>
                  <a:pt x="225266" y="223532"/>
                </a:cubicBezTo>
                <a:lnTo>
                  <a:pt x="261918" y="201320"/>
                </a:lnTo>
                <a:lnTo>
                  <a:pt x="298570" y="223532"/>
                </a:lnTo>
                <a:cubicBezTo>
                  <a:pt x="302062" y="225639"/>
                  <a:pt x="306508" y="225288"/>
                  <a:pt x="309627" y="222660"/>
                </a:cubicBezTo>
                <a:cubicBezTo>
                  <a:pt x="312746" y="220032"/>
                  <a:pt x="313846" y="215711"/>
                  <a:pt x="312362" y="211912"/>
                </a:cubicBezTo>
                <a:lnTo>
                  <a:pt x="296989" y="172631"/>
                </a:lnTo>
                <a:close/>
              </a:path>
            </a:pathLst>
          </a:custGeom>
          <a:noFill/>
          <a:ln w="14287">
            <a:solidFill>
              <a:srgbClr val="43DD93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747672E4-586A-8A9D-9FD6-2C6DF9A00E0C}"/>
              </a:ext>
            </a:extLst>
          </p:cNvPr>
          <p:cNvSpPr txBox="1"/>
          <p:nvPr/>
        </p:nvSpPr>
        <p:spPr>
          <a:xfrm>
            <a:off x="4004173" y="3330685"/>
            <a:ext cx="654025" cy="230832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r"/>
            <a:r>
              <a:rPr sz="1500" b="1" dirty="0">
                <a:solidFill>
                  <a:srgbClr val="43DD93"/>
                </a:solidFill>
                <a:latin typeface="Times New Roman"/>
              </a:rPr>
              <a:t>Insights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3AB84FBC-B719-44E9-90DA-A237BF7BC3AC}"/>
              </a:ext>
            </a:extLst>
          </p:cNvPr>
          <p:cNvSpPr txBox="1"/>
          <p:nvPr/>
        </p:nvSpPr>
        <p:spPr>
          <a:xfrm>
            <a:off x="5724999" y="3330685"/>
            <a:ext cx="3634513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 sz="2200" b="1" dirty="0">
                <a:latin typeface="Times New Roman"/>
              </a:rPr>
              <a:t>Scores, alerts, recommendations</a:t>
            </a:r>
          </a:p>
        </p:txBody>
      </p:sp>
      <p:sp>
        <p:nvSpPr>
          <p:cNvPr id="251" name="Rounded Rectangle 23">
            <a:extLst>
              <a:ext uri="{FF2B5EF4-FFF2-40B4-BE49-F238E27FC236}">
                <a16:creationId xmlns:a16="http://schemas.microsoft.com/office/drawing/2014/main" id="{DCD5ECA0-76CA-156B-5760-B4B2F3ADCBA6}"/>
              </a:ext>
            </a:extLst>
          </p:cNvPr>
          <p:cNvSpPr/>
          <p:nvPr/>
        </p:nvSpPr>
        <p:spPr>
          <a:xfrm>
            <a:off x="4915374" y="4136500"/>
            <a:ext cx="438150" cy="438150"/>
          </a:xfrm>
          <a:custGeom>
            <a:avLst/>
            <a:gdLst/>
            <a:ahLst/>
            <a:cxnLst/>
            <a:rect l="0" t="0" r="0" b="0"/>
            <a:pathLst>
              <a:path w="438150" h="438150">
                <a:moveTo>
                  <a:pt x="219075" y="0"/>
                </a:moveTo>
                <a:lnTo>
                  <a:pt x="295275" y="76200"/>
                </a:lnTo>
                <a:moveTo>
                  <a:pt x="295275" y="0"/>
                </a:moveTo>
                <a:lnTo>
                  <a:pt x="219075" y="76200"/>
                </a:lnTo>
                <a:moveTo>
                  <a:pt x="352425" y="195262"/>
                </a:moveTo>
                <a:cubicBezTo>
                  <a:pt x="352425" y="218934"/>
                  <a:pt x="371615" y="238125"/>
                  <a:pt x="395287" y="238125"/>
                </a:cubicBezTo>
                <a:cubicBezTo>
                  <a:pt x="418959" y="238125"/>
                  <a:pt x="438150" y="218934"/>
                  <a:pt x="438150" y="195262"/>
                </a:cubicBezTo>
                <a:cubicBezTo>
                  <a:pt x="438150" y="171590"/>
                  <a:pt x="418959" y="152400"/>
                  <a:pt x="395287" y="152400"/>
                </a:cubicBezTo>
                <a:cubicBezTo>
                  <a:pt x="371615" y="152400"/>
                  <a:pt x="352425" y="171590"/>
                  <a:pt x="352425" y="195262"/>
                </a:cubicBezTo>
                <a:close/>
                <a:moveTo>
                  <a:pt x="285750" y="184461"/>
                </a:moveTo>
                <a:cubicBezTo>
                  <a:pt x="312030" y="115105"/>
                  <a:pt x="367924" y="61119"/>
                  <a:pt x="438150" y="37261"/>
                </a:cubicBezTo>
                <a:moveTo>
                  <a:pt x="381038" y="25450"/>
                </a:moveTo>
                <a:lnTo>
                  <a:pt x="438150" y="37261"/>
                </a:lnTo>
                <a:lnTo>
                  <a:pt x="415270" y="87058"/>
                </a:lnTo>
                <a:moveTo>
                  <a:pt x="95250" y="257175"/>
                </a:moveTo>
                <a:lnTo>
                  <a:pt x="95250" y="200025"/>
                </a:lnTo>
                <a:moveTo>
                  <a:pt x="133350" y="438150"/>
                </a:moveTo>
                <a:lnTo>
                  <a:pt x="142875" y="323850"/>
                </a:lnTo>
                <a:lnTo>
                  <a:pt x="190500" y="323850"/>
                </a:lnTo>
                <a:lnTo>
                  <a:pt x="190500" y="257175"/>
                </a:lnTo>
                <a:cubicBezTo>
                  <a:pt x="190500" y="204569"/>
                  <a:pt x="147855" y="161925"/>
                  <a:pt x="95250" y="161925"/>
                </a:cubicBezTo>
                <a:cubicBezTo>
                  <a:pt x="42644" y="161925"/>
                  <a:pt x="0" y="204569"/>
                  <a:pt x="0" y="257175"/>
                </a:cubicBezTo>
                <a:lnTo>
                  <a:pt x="0" y="323850"/>
                </a:lnTo>
                <a:lnTo>
                  <a:pt x="47625" y="323850"/>
                </a:lnTo>
                <a:lnTo>
                  <a:pt x="57150" y="438150"/>
                </a:lnTo>
                <a:close/>
                <a:moveTo>
                  <a:pt x="161296" y="57664"/>
                </a:moveTo>
                <a:cubicBezTo>
                  <a:pt x="147454" y="63612"/>
                  <a:pt x="132546" y="66678"/>
                  <a:pt x="117481" y="66675"/>
                </a:cubicBezTo>
                <a:cubicBezTo>
                  <a:pt x="87424" y="66681"/>
                  <a:pt x="58657" y="54460"/>
                  <a:pt x="37795" y="32823"/>
                </a:cubicBezTo>
                <a:moveTo>
                  <a:pt x="28575" y="66675"/>
                </a:moveTo>
                <a:cubicBezTo>
                  <a:pt x="28575" y="103498"/>
                  <a:pt x="58426" y="133350"/>
                  <a:pt x="95250" y="133350"/>
                </a:cubicBezTo>
                <a:cubicBezTo>
                  <a:pt x="132073" y="133350"/>
                  <a:pt x="161925" y="103498"/>
                  <a:pt x="161925" y="66675"/>
                </a:cubicBezTo>
                <a:cubicBezTo>
                  <a:pt x="161925" y="29851"/>
                  <a:pt x="132073" y="0"/>
                  <a:pt x="95250" y="0"/>
                </a:cubicBezTo>
                <a:cubicBezTo>
                  <a:pt x="58426" y="0"/>
                  <a:pt x="28575" y="29851"/>
                  <a:pt x="28575" y="66675"/>
                </a:cubicBezTo>
                <a:close/>
              </a:path>
            </a:pathLst>
          </a:custGeom>
          <a:noFill/>
          <a:ln w="14287">
            <a:solidFill>
              <a:srgbClr val="A6DA37"/>
            </a:solidFill>
          </a:ln>
        </p:spPr>
        <p:txBody>
          <a:bodyPr rtlCol="0" anchor="ctr"/>
          <a:lstStyle/>
          <a:p>
            <a:pPr algn="ctr"/>
            <a:endParaRPr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B99FB01F-B596-2CC0-B79E-FF41E0EEFD43}"/>
              </a:ext>
            </a:extLst>
          </p:cNvPr>
          <p:cNvSpPr txBox="1"/>
          <p:nvPr/>
        </p:nvSpPr>
        <p:spPr>
          <a:xfrm>
            <a:off x="4068268" y="4245085"/>
            <a:ext cx="545021" cy="230832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t">
            <a:spAutoFit/>
          </a:bodyPr>
          <a:lstStyle/>
          <a:p>
            <a:pPr algn="r"/>
            <a:r>
              <a:rPr sz="1500" b="1" dirty="0">
                <a:solidFill>
                  <a:srgbClr val="A6DA37"/>
                </a:solidFill>
                <a:latin typeface="Times New Roman"/>
              </a:rPr>
              <a:t>Action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E1D5B78A-9487-2C55-1F12-1D1914FC2388}"/>
              </a:ext>
            </a:extLst>
          </p:cNvPr>
          <p:cNvSpPr txBox="1"/>
          <p:nvPr/>
        </p:nvSpPr>
        <p:spPr>
          <a:xfrm>
            <a:off x="5724999" y="4245085"/>
            <a:ext cx="3718964" cy="6771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r>
              <a:rPr sz="2200" b="1" i="1" dirty="0">
                <a:latin typeface="Times New Roman"/>
              </a:rPr>
              <a:t>Coach decisions &amp; athlete improvement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0" name="Google Shape;90;p17" title="Frame 480962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2514100" y="254425"/>
            <a:ext cx="6263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lt1"/>
                </a:solidFill>
              </a:rPr>
              <a:t>TARGET USERS &amp; IMPACT</a:t>
            </a:r>
            <a:endParaRPr sz="2400" b="1" dirty="0">
              <a:solidFill>
                <a:schemeClr val="lt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3B11B8B-842B-C1B7-E81C-0C154940C6AC}"/>
              </a:ext>
            </a:extLst>
          </p:cNvPr>
          <p:cNvSpPr/>
          <p:nvPr/>
        </p:nvSpPr>
        <p:spPr>
          <a:xfrm>
            <a:off x="643340" y="952490"/>
            <a:ext cx="4053840" cy="1972646"/>
          </a:xfrm>
          <a:prstGeom prst="roundRect">
            <a:avLst/>
          </a:prstGeom>
          <a:solidFill>
            <a:schemeClr val="bg1">
              <a:alpha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IN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Who will use this solution?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🎓 College &amp; university athletes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🏃 Amateur &amp; aspiring professionals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🧑‍🏫 Coaches &amp; sports academies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7649D36-A56A-219A-7ACA-6D08FFCF2D01}"/>
              </a:ext>
            </a:extLst>
          </p:cNvPr>
          <p:cNvSpPr/>
          <p:nvPr/>
        </p:nvSpPr>
        <p:spPr>
          <a:xfrm>
            <a:off x="4853032" y="937536"/>
            <a:ext cx="4135120" cy="1972646"/>
          </a:xfrm>
          <a:prstGeom prst="roundRect">
            <a:avLst/>
          </a:prstGeom>
          <a:solidFill>
            <a:schemeClr val="bg1">
              <a:alpha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2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Impact Does It Create?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📈 Improved performance consistency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🛡  Reduced injury &amp; burnout risk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🧠 Data-driven training decisions</a:t>
            </a:r>
            <a:endParaRPr lang="en-IN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1C9E248-C91A-8981-1AB4-3AD034778272}"/>
              </a:ext>
            </a:extLst>
          </p:cNvPr>
          <p:cNvSpPr/>
          <p:nvPr/>
        </p:nvSpPr>
        <p:spPr>
          <a:xfrm>
            <a:off x="2179501" y="3198235"/>
            <a:ext cx="4597219" cy="1690840"/>
          </a:xfrm>
          <a:prstGeom prst="roundRect">
            <a:avLst/>
          </a:prstGeom>
          <a:solidFill>
            <a:schemeClr val="bg1">
              <a:alpha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IN" sz="23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Scale &amp; Use Cases: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Individual athletes → Team sports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Colleges → Academies → Federations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Multi-sport &amp; multi-language ready</a:t>
            </a:r>
          </a:p>
          <a:p>
            <a:endParaRPr lang="en-IN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9" name="Google Shape;99;p18" title="Frame 480962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2655475" y="315725"/>
            <a:ext cx="6263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FEASIBILITY &amp; APPROACH</a:t>
            </a:r>
            <a:endParaRPr sz="24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BB84C9E-D715-4B33-CEC2-FA1696185EA8}"/>
              </a:ext>
            </a:extLst>
          </p:cNvPr>
          <p:cNvSpPr/>
          <p:nvPr/>
        </p:nvSpPr>
        <p:spPr>
          <a:xfrm>
            <a:off x="1084795" y="763990"/>
            <a:ext cx="7343587" cy="4266512"/>
          </a:xfrm>
          <a:prstGeom prst="round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sz="23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TOOLS/TECHNOLOGIES: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9311C1-9D5D-A2BF-9A06-325BB2D8C672}"/>
              </a:ext>
            </a:extLst>
          </p:cNvPr>
          <p:cNvSpPr txBox="1"/>
          <p:nvPr/>
        </p:nvSpPr>
        <p:spPr>
          <a:xfrm>
            <a:off x="1177208" y="1699763"/>
            <a:ext cx="337267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Languages: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6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HTML5 for page structure</a:t>
            </a:r>
          </a:p>
          <a:p>
            <a:pPr marL="285750" lvl="4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CSS3 for styling and responsive design</a:t>
            </a:r>
          </a:p>
          <a:p>
            <a:pPr marL="285750" lvl="4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 for interactive elements</a:t>
            </a:r>
          </a:p>
          <a:p>
            <a:pPr marL="285750" lvl="4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 Features Used: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Flexbox for layout management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 Grid for complex layouts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Queries for responsive design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 Variables for theming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Transitions and animations for smooth interactions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Pseudo-elements for visual effects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2B9124-AAC9-6E76-EF5D-642B01F16C49}"/>
              </a:ext>
            </a:extLst>
          </p:cNvPr>
          <p:cNvSpPr txBox="1"/>
          <p:nvPr/>
        </p:nvSpPr>
        <p:spPr>
          <a:xfrm>
            <a:off x="4683047" y="1699763"/>
            <a:ext cx="38377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Tools: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 (or similar code editor)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Browser Developer Tools for debugging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 for version control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Live Server for local development</a:t>
            </a:r>
          </a:p>
          <a:p>
            <a:pPr lvl="1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External Resources: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Font Awesome for icons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Fonts or system fonts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 normalization/reset</a:t>
            </a:r>
          </a:p>
          <a:p>
            <a:pPr lvl="1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8" name="Google Shape;108;p19" title="Frame 480962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" y="-1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/>
        </p:nvSpPr>
        <p:spPr>
          <a:xfrm>
            <a:off x="2481475" y="297950"/>
            <a:ext cx="6263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COMPETITIVE ADVANTAGE</a:t>
            </a:r>
            <a:endParaRPr sz="1900"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2AC62CD-0D67-6314-0A96-3AB43F94A6A3}"/>
              </a:ext>
            </a:extLst>
          </p:cNvPr>
          <p:cNvSpPr/>
          <p:nvPr/>
        </p:nvSpPr>
        <p:spPr>
          <a:xfrm>
            <a:off x="707939" y="939216"/>
            <a:ext cx="7728117" cy="3265066"/>
          </a:xfrm>
          <a:prstGeom prst="round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US" sz="23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OUR SOLUTION IS BETTER / DIFFERENT: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athlete performance, not just basic fitness tracking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localized Indian nutrition and lifestyle data for higher relevance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Combines performance, recovery, and nutrition in one unified platform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Delivers actionable insights, not complex or overwhelming analytics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both athletes and coaches, enabling real-time decisions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Clear data for coaches to guide athletes better</a:t>
            </a:r>
            <a:endParaRPr lang="en-IN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7" name="Google Shape;117;p20" title="Frame 480962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/>
        </p:nvSpPr>
        <p:spPr>
          <a:xfrm>
            <a:off x="1546300" y="1559350"/>
            <a:ext cx="6263400" cy="877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2967575" y="267275"/>
            <a:ext cx="6263400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3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SCOPE</a:t>
            </a:r>
            <a:endParaRPr sz="24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1D3C150-EF3B-2608-303E-16586581F576}"/>
              </a:ext>
            </a:extLst>
          </p:cNvPr>
          <p:cNvSpPr/>
          <p:nvPr/>
        </p:nvSpPr>
        <p:spPr>
          <a:xfrm>
            <a:off x="1013460" y="812921"/>
            <a:ext cx="6796240" cy="4363205"/>
          </a:xfrm>
          <a:prstGeom prst="roundRect">
            <a:avLst/>
          </a:prstGeom>
          <a:solidFill>
            <a:schemeClr val="bg1">
              <a:alpha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150000"/>
              </a:lnSpc>
            </a:pPr>
            <a:r>
              <a:rPr lang="en-IN" sz="23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Extensions beyond the hackathon: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Affordable access for students from all backgrounds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College and academy subscriptions for team management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Athlete performance reports for talent identification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Partnerships with sports institutes and NGOs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for multiple Indian languages</a:t>
            </a:r>
          </a:p>
          <a:p>
            <a:pPr>
              <a:lnSpc>
                <a:spcPct val="150000"/>
              </a:lnSpc>
            </a:pPr>
            <a:r>
              <a:rPr lang="en-IN" sz="23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Long-Term Vision</a:t>
            </a:r>
          </a:p>
          <a:p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build a self-sustaining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AthleTech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platform that improves athlete outcomes while supporting colleges, academies, and sports programs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  <a:endParaRPr lang="en-IN" sz="1800" b="1" dirty="0"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</TotalTime>
  <Words>468</Words>
  <Application>Microsoft Office PowerPoint</Application>
  <PresentationFormat>On-screen Show (16:9)</PresentationFormat>
  <Paragraphs>96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Times New Roman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acer</dc:creator>
  <cp:lastModifiedBy>Hriddho Chatterjee</cp:lastModifiedBy>
  <cp:revision>4</cp:revision>
  <dcterms:modified xsi:type="dcterms:W3CDTF">2026-02-08T20:09:31Z</dcterms:modified>
</cp:coreProperties>
</file>